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9" r:id="rId3"/>
    <p:sldId id="276" r:id="rId4"/>
    <p:sldId id="277" r:id="rId5"/>
    <p:sldId id="278" r:id="rId6"/>
    <p:sldId id="266" r:id="rId7"/>
    <p:sldId id="267" r:id="rId8"/>
    <p:sldId id="268" r:id="rId9"/>
    <p:sldId id="264" r:id="rId10"/>
    <p:sldId id="269" r:id="rId11"/>
    <p:sldId id="270" r:id="rId12"/>
    <p:sldId id="257" r:id="rId13"/>
    <p:sldId id="258" r:id="rId14"/>
    <p:sldId id="271" r:id="rId15"/>
    <p:sldId id="272" r:id="rId16"/>
    <p:sldId id="259" r:id="rId17"/>
    <p:sldId id="260" r:id="rId18"/>
    <p:sldId id="273" r:id="rId19"/>
    <p:sldId id="274" r:id="rId20"/>
    <p:sldId id="261" r:id="rId21"/>
    <p:sldId id="262" r:id="rId22"/>
    <p:sldId id="263" r:id="rId23"/>
    <p:sldId id="280" r:id="rId24"/>
    <p:sldId id="281" r:id="rId25"/>
    <p:sldId id="282" r:id="rId26"/>
    <p:sldId id="283" r:id="rId27"/>
    <p:sldId id="275" r:id="rId28"/>
    <p:sldId id="265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E534647-76F2-42C5-A76E-B73A237AAB2E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EA86552-798B-417D-B444-F426BC48C4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 21, 2016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City of Decatur, Alabama</a:t>
            </a:r>
            <a:br>
              <a:rPr lang="en-US" dirty="0" smtClean="0"/>
            </a:br>
            <a:r>
              <a:rPr lang="en-US" dirty="0" smtClean="0"/>
              <a:t>Planning Commission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457200"/>
            <a:ext cx="4730913" cy="5853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1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304800"/>
            <a:ext cx="4789264" cy="5853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510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3314-16 Certificate to Consolidate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19150"/>
            <a:ext cx="7442200" cy="558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836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3314-16 Certificate to Consolidate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70660"/>
            <a:ext cx="6751320" cy="5063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14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381000"/>
            <a:ext cx="4910222" cy="5853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93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513831" y="235594"/>
            <a:ext cx="5890914" cy="6937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89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3315-16 Certificate to Subdivide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0660"/>
            <a:ext cx="6675120" cy="5006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846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3315-16 Certificate to Subdivide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470660"/>
            <a:ext cx="6573520" cy="4930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665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34878"/>
            <a:ext cx="4876800" cy="6227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60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5437" y="86040"/>
            <a:ext cx="5637397" cy="7227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38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0408" y="835959"/>
            <a:ext cx="6606986" cy="5105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433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3316-16 Certificate to Consolidate &amp; Subdivide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70660"/>
            <a:ext cx="6598920" cy="4949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20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3316-16 Certificate to Consolidate &amp; Subdivide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70660"/>
            <a:ext cx="6598920" cy="4949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930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3316-16 Certificate to Consolidate &amp; Subdivide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0660"/>
            <a:ext cx="6675120" cy="5006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815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5220" y="1010771"/>
            <a:ext cx="6409762" cy="4952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615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610600" cy="574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706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PLAN 543-16</a:t>
            </a:r>
            <a:endParaRPr lang="en-US" dirty="0"/>
          </a:p>
        </p:txBody>
      </p:sp>
      <p:pic>
        <p:nvPicPr>
          <p:cNvPr id="4" name="Content Placeholder 3" descr="W:\DCIM\109___06\IMG_04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1470660"/>
            <a:ext cx="6035040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765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PLAN 534-16</a:t>
            </a:r>
            <a:endParaRPr lang="en-US" dirty="0"/>
          </a:p>
        </p:txBody>
      </p:sp>
      <p:pic>
        <p:nvPicPr>
          <p:cNvPr id="4" name="Picture 4" descr="W:\DCIM\109___06\IMG_04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1470660"/>
            <a:ext cx="6035040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404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28600"/>
            <a:ext cx="4829519" cy="635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31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Woodtrail</a:t>
            </a:r>
            <a:r>
              <a:rPr lang="en-US" dirty="0" smtClean="0"/>
              <a:t> Estates, Add. #3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470660"/>
            <a:ext cx="6035040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725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VACATION REQUEST 492-16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69" y="1447800"/>
            <a:ext cx="5918662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53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17114"/>
            <a:ext cx="5029200" cy="6508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71800" y="430173"/>
            <a:ext cx="350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ZONING 1303-16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VACATION 492-16</a:t>
            </a:r>
            <a:endParaRPr lang="en-US" dirty="0"/>
          </a:p>
        </p:txBody>
      </p:sp>
      <p:pic>
        <p:nvPicPr>
          <p:cNvPr id="4" name="Picture 4" descr="W:\DCIM\109___06\IMG_04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1470660"/>
            <a:ext cx="6035040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ZONING 1303-16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1366836"/>
            <a:ext cx="6915151" cy="5186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ZONING 1303-16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6837"/>
            <a:ext cx="6934200" cy="5200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4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1" y="226693"/>
            <a:ext cx="5001640" cy="6174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30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5111750" cy="632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306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111750" cy="624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767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892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3313-16 Certificate to Subdivide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073152" cy="5465618"/>
          </a:xfrm>
        </p:spPr>
      </p:pic>
    </p:spTree>
    <p:extLst>
      <p:ext uri="{BB962C8B-B14F-4D97-AF65-F5344CB8AC3E}">
        <p14:creationId xmlns:p14="http://schemas.microsoft.com/office/powerpoint/2010/main" val="1306710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173</TotalTime>
  <Words>67</Words>
  <Application>Microsoft Office PowerPoint</Application>
  <PresentationFormat>On-screen Show (4:3)</PresentationFormat>
  <Paragraphs>18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Equity</vt:lpstr>
      <vt:lpstr>City of Decatur, Alabama Planning Commission</vt:lpstr>
      <vt:lpstr>PowerPoint Presentation</vt:lpstr>
      <vt:lpstr>PowerPoint Presentation</vt:lpstr>
      <vt:lpstr>ZONING 1303-16</vt:lpstr>
      <vt:lpstr>ZONING 1303-16</vt:lpstr>
      <vt:lpstr>PowerPoint Presentation</vt:lpstr>
      <vt:lpstr>PowerPoint Presentation</vt:lpstr>
      <vt:lpstr>PowerPoint Presentation</vt:lpstr>
      <vt:lpstr>3313-16 Certificate to Subdivide</vt:lpstr>
      <vt:lpstr>PowerPoint Presentation</vt:lpstr>
      <vt:lpstr>PowerPoint Presentation</vt:lpstr>
      <vt:lpstr> 3314-16 Certificate to Consolidate </vt:lpstr>
      <vt:lpstr>3314-16 Certificate to Consolidate</vt:lpstr>
      <vt:lpstr>PowerPoint Presentation</vt:lpstr>
      <vt:lpstr>PowerPoint Presentation</vt:lpstr>
      <vt:lpstr>3315-16 Certificate to Subdivide</vt:lpstr>
      <vt:lpstr>3315-16 Certificate to Subdivide</vt:lpstr>
      <vt:lpstr>PowerPoint Presentation</vt:lpstr>
      <vt:lpstr>PowerPoint Presentation</vt:lpstr>
      <vt:lpstr>3316-16 Certificate to Consolidate &amp; Subdivide</vt:lpstr>
      <vt:lpstr>3316-16 Certificate to Consolidate &amp; Subdivide</vt:lpstr>
      <vt:lpstr>3316-16 Certificate to Consolidate &amp; Subdivide</vt:lpstr>
      <vt:lpstr>PowerPoint Presentation</vt:lpstr>
      <vt:lpstr>PowerPoint Presentation</vt:lpstr>
      <vt:lpstr>SITE PLAN 543-16</vt:lpstr>
      <vt:lpstr>SITE PLAN 534-16</vt:lpstr>
      <vt:lpstr>PowerPoint Presentation</vt:lpstr>
      <vt:lpstr>Woodtrail Estates, Add. #3</vt:lpstr>
      <vt:lpstr>VACATION REQUEST 492-16</vt:lpstr>
      <vt:lpstr>VACATION 492-16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Decatur, Alabama Planning Commission</dc:title>
  <dc:creator>Pearson, Hannah</dc:creator>
  <cp:lastModifiedBy>Smith, Karen</cp:lastModifiedBy>
  <cp:revision>13</cp:revision>
  <dcterms:created xsi:type="dcterms:W3CDTF">2016-06-03T15:02:53Z</dcterms:created>
  <dcterms:modified xsi:type="dcterms:W3CDTF">2016-06-16T23:13:50Z</dcterms:modified>
</cp:coreProperties>
</file>